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48B"/>
    <a:srgbClr val="28175B"/>
    <a:srgbClr val="9B43A8"/>
    <a:srgbClr val="B96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BFD57-D02B-4617-88C1-1A76882B6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C35775-C72D-4E28-1923-0F07D12D9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30A030-6942-493C-0D0B-AD69053A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EBEA-255C-498E-AF81-9F50E388507E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06BC0F-CD53-D845-4E6E-1CBEFF43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82E007-39F6-2A68-3C4A-479AD0905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5684-65B9-4E7F-BA3F-B0B710766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96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EE4EC-73BE-7819-D4A9-A4E7E3F0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7F833CF-B683-2C55-1161-DFB767340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7041AF-C69F-010F-9706-777FAC971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EBEA-255C-498E-AF81-9F50E388507E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03584A-2837-488A-83E8-37EDEB93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33A29D-6580-7A4A-053C-131BA354D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5684-65B9-4E7F-BA3F-B0B710766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54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54730C-BC9A-D57E-8C43-64D21BA92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7818F1-A46E-E840-7180-D083BC7A1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1921E-A9BE-BCCA-F1DA-DE99FF92C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EBEA-255C-498E-AF81-9F50E388507E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8608D1-7AA1-7638-B0C0-B45B7F84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589308-BB1A-B3BD-C2C5-5AC7E79D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5684-65B9-4E7F-BA3F-B0B710766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5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09D58-1160-9179-B00B-FA81BC39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B1A5E1-85F4-7D5A-5BA9-E12E21CD3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6200E1-B281-54DB-1A3C-D46D7530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EBEA-255C-498E-AF81-9F50E388507E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946879-CD0E-8A18-546C-6FFAA714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7EE86F-311E-18F3-6FF1-56A60B7B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5684-65B9-4E7F-BA3F-B0B710766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33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C0C87-B9BE-1189-6859-F42C2A50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BD9C59-66BA-2A3C-804C-0CB792876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A17A1-70D6-FAFB-ABFF-DB4D81D6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EBEA-255C-498E-AF81-9F50E388507E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D86DDF-7362-70B3-38B0-0988D5E8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FA0C53-FA2E-BAB9-3C46-A4C91FF1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5684-65B9-4E7F-BA3F-B0B710766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34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8942-6F75-2F9B-49B7-B45A3FAE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3B3E1F-2B42-F643-C276-8E6D30690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6FB4DB-E478-65FF-2093-81B3A9447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FEDFAA-930B-3784-5D85-62C582B0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EBEA-255C-498E-AF81-9F50E388507E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B128F1-11D5-F156-409A-51866636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0DBD05-AFE8-E394-F8DD-CCEAF3B4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5684-65B9-4E7F-BA3F-B0B710766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6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59364-68DE-19A8-E91B-1B0A24098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534D78-E5A3-5259-689F-C9F210792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344ABA-6FAD-3383-0F01-ED97E107C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13604C-338C-75B9-B466-8BDDF6932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9CB2B9E-2B5D-61CC-2E98-9BE5BA462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4585D7F-AAB6-4574-7829-E2C44548B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EBEA-255C-498E-AF81-9F50E388507E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621C8C7-E13D-EF2E-ACA9-689F908A9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C874891-6F5B-7FEA-F254-FB880836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5684-65B9-4E7F-BA3F-B0B710766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31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3F986-6903-524E-A0DE-167BDC62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FA149BA-A400-C752-A067-9B68B075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EBEA-255C-498E-AF81-9F50E388507E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4208F9-3B7A-B011-39EE-1005C041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E38CEEE-136E-0158-8482-AB395E86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5684-65B9-4E7F-BA3F-B0B710766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5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84F9D03-D837-313F-3083-B554212D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EBEA-255C-498E-AF81-9F50E388507E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FA7625-0B8B-4374-4876-B4B923BBD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CBD85D-5767-1D01-D046-26D26B71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5684-65B9-4E7F-BA3F-B0B710766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18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A01B0-4C1F-3ED9-2DE1-C3B7A313B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D52E71-25F8-B2DA-168C-A64A2F4A4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4D86AD-420F-BCAC-5725-05F2BB6D6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1B87BE-E1AC-AF4C-D6AE-E147936B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EBEA-255C-498E-AF81-9F50E388507E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C39160-44C3-3467-6DD2-312098C6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6DCFBD-A0AB-D13D-3E42-AB7BDDAF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5684-65B9-4E7F-BA3F-B0B710766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65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6F959-A775-0BC9-8FA4-7A4AE47F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1CC5E6C-8D22-12F5-08DA-6B5A8C08C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423DFA2-4853-D431-FB21-83AE706DE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E118D1-0F94-20C1-EC19-C1BD84EF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EBEA-255C-498E-AF81-9F50E388507E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E99488-164C-350B-0262-24129A81C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F7C25A-E2C3-7829-34B4-83CE887E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5684-65B9-4E7F-BA3F-B0B710766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19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CDB61B4-447F-656C-39B7-0D247F80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B66718-1131-B211-3500-82C8F757B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B4F005-8F02-33F1-2443-6CB341F46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4EBEA-255C-498E-AF81-9F50E388507E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8E98D5-BF63-EAF7-B410-6D630E19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670811-2966-B7DE-F283-F24AC65D1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A5684-65B9-4E7F-BA3F-B0B710766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45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09CD6F74-8B14-4CE1-0980-AE41C0E96670}"/>
              </a:ext>
            </a:extLst>
          </p:cNvPr>
          <p:cNvGrpSpPr/>
          <p:nvPr/>
        </p:nvGrpSpPr>
        <p:grpSpPr>
          <a:xfrm>
            <a:off x="962025" y="675829"/>
            <a:ext cx="10267950" cy="5506343"/>
            <a:chOff x="1115874" y="706027"/>
            <a:chExt cx="10267950" cy="5506343"/>
          </a:xfrm>
        </p:grpSpPr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6F5BC1B8-A593-E867-9685-26D954EBD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6070" y="706027"/>
              <a:ext cx="2577754" cy="639688"/>
            </a:xfrm>
            <a:prstGeom prst="rect">
              <a:avLst/>
            </a:prstGeom>
          </p:spPr>
        </p:pic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7A5B6159-08E3-A7EE-DFAD-E22826065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15874" y="5774220"/>
              <a:ext cx="3438525" cy="438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279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52C4881D-75C1-1F8D-BE7F-10DCADD00189}"/>
              </a:ext>
            </a:extLst>
          </p:cNvPr>
          <p:cNvGrpSpPr/>
          <p:nvPr/>
        </p:nvGrpSpPr>
        <p:grpSpPr>
          <a:xfrm>
            <a:off x="962025" y="675829"/>
            <a:ext cx="10267950" cy="5506343"/>
            <a:chOff x="1115874" y="706027"/>
            <a:chExt cx="10267950" cy="5506343"/>
          </a:xfrm>
        </p:grpSpPr>
        <p:pic>
          <p:nvPicPr>
            <p:cNvPr id="4" name="Gráfico 3">
              <a:extLst>
                <a:ext uri="{FF2B5EF4-FFF2-40B4-BE49-F238E27FC236}">
                  <a16:creationId xmlns:a16="http://schemas.microsoft.com/office/drawing/2014/main" id="{B453B615-6DF2-DD0D-2E78-CAF6510BB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6070" y="706027"/>
              <a:ext cx="2577754" cy="639688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0AA20F2C-E815-71A1-76ED-6F9D6714C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15874" y="5774220"/>
              <a:ext cx="3438525" cy="438150"/>
            </a:xfrm>
            <a:prstGeom prst="rect">
              <a:avLst/>
            </a:prstGeom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EBA6EC52-8D63-86CD-AABF-D30D275500AC}"/>
              </a:ext>
            </a:extLst>
          </p:cNvPr>
          <p:cNvSpPr/>
          <p:nvPr/>
        </p:nvSpPr>
        <p:spPr>
          <a:xfrm>
            <a:off x="-555584" y="1132100"/>
            <a:ext cx="416688" cy="416688"/>
          </a:xfrm>
          <a:prstGeom prst="rect">
            <a:avLst/>
          </a:prstGeom>
          <a:solidFill>
            <a:srgbClr val="9B43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DDB5414-61A9-F1CA-8DB4-61E7048C97C7}"/>
              </a:ext>
            </a:extLst>
          </p:cNvPr>
          <p:cNvSpPr/>
          <p:nvPr/>
        </p:nvSpPr>
        <p:spPr>
          <a:xfrm>
            <a:off x="-555584" y="0"/>
            <a:ext cx="416688" cy="416688"/>
          </a:xfrm>
          <a:prstGeom prst="rect">
            <a:avLst/>
          </a:prstGeom>
          <a:solidFill>
            <a:srgbClr val="2817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E434D3F-1678-2FDC-E6D4-902FA878A0A4}"/>
              </a:ext>
            </a:extLst>
          </p:cNvPr>
          <p:cNvSpPr/>
          <p:nvPr/>
        </p:nvSpPr>
        <p:spPr>
          <a:xfrm>
            <a:off x="-555584" y="566050"/>
            <a:ext cx="416688" cy="416688"/>
          </a:xfrm>
          <a:prstGeom prst="rect">
            <a:avLst/>
          </a:prstGeom>
          <a:solidFill>
            <a:srgbClr val="6F34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057AC61-5BC5-640F-2A4D-CDD2DD236954}"/>
              </a:ext>
            </a:extLst>
          </p:cNvPr>
          <p:cNvSpPr/>
          <p:nvPr/>
        </p:nvSpPr>
        <p:spPr>
          <a:xfrm>
            <a:off x="-555584" y="1698149"/>
            <a:ext cx="416688" cy="416688"/>
          </a:xfrm>
          <a:prstGeom prst="rect">
            <a:avLst/>
          </a:prstGeom>
          <a:solidFill>
            <a:srgbClr val="B96A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94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6A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mulher&#10;&#10;Descrição gerada automaticamente com confiança média">
            <a:extLst>
              <a:ext uri="{FF2B5EF4-FFF2-40B4-BE49-F238E27FC236}">
                <a16:creationId xmlns:a16="http://schemas.microsoft.com/office/drawing/2014/main" id="{7CB9B326-41C6-F5FD-0813-49FB0A19C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13" y="2696900"/>
            <a:ext cx="2974415" cy="4161099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A1383977-098B-1E35-E5D2-07980F6E4F60}"/>
              </a:ext>
            </a:extLst>
          </p:cNvPr>
          <p:cNvGrpSpPr/>
          <p:nvPr/>
        </p:nvGrpSpPr>
        <p:grpSpPr>
          <a:xfrm>
            <a:off x="962025" y="675829"/>
            <a:ext cx="10267950" cy="5506343"/>
            <a:chOff x="1115874" y="706027"/>
            <a:chExt cx="10267950" cy="5506343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00F9F18A-E647-CEB6-766C-359B14D31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6070" y="706027"/>
              <a:ext cx="2577754" cy="639688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A67276C9-5544-16F2-DD8F-398371B4B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15874" y="5774220"/>
              <a:ext cx="3438525" cy="438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028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3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com cabelo colorido&#10;&#10;Descrição gerada automaticamente com confiança média">
            <a:extLst>
              <a:ext uri="{FF2B5EF4-FFF2-40B4-BE49-F238E27FC236}">
                <a16:creationId xmlns:a16="http://schemas.microsoft.com/office/drawing/2014/main" id="{E35F2F6A-F8BB-12E0-07C0-0AFE7A877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662"/>
            <a:ext cx="4161996" cy="572833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87BBC966-E19E-6E2F-7783-53C42C756915}"/>
              </a:ext>
            </a:extLst>
          </p:cNvPr>
          <p:cNvGrpSpPr/>
          <p:nvPr/>
        </p:nvGrpSpPr>
        <p:grpSpPr>
          <a:xfrm>
            <a:off x="7791450" y="675829"/>
            <a:ext cx="3438525" cy="5506343"/>
            <a:chOff x="7945299" y="706027"/>
            <a:chExt cx="3438525" cy="5506343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814D0B2C-9EBB-CDA1-ACF0-BBBB1A924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6070" y="706027"/>
              <a:ext cx="2577754" cy="639688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60B2E478-89ED-66D8-2C16-ED3313843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45299" y="5774220"/>
              <a:ext cx="3438525" cy="438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068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1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Homem de uniforme&#10;&#10;Descrição gerada automaticamente">
            <a:extLst>
              <a:ext uri="{FF2B5EF4-FFF2-40B4-BE49-F238E27FC236}">
                <a16:creationId xmlns:a16="http://schemas.microsoft.com/office/drawing/2014/main" id="{5CF869AA-41C3-521C-046B-57BA1FF5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58" y="1224419"/>
            <a:ext cx="4719342" cy="8734714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90D6BE26-E9A6-7EDA-0E0B-CC65D245F00F}"/>
              </a:ext>
            </a:extLst>
          </p:cNvPr>
          <p:cNvGrpSpPr/>
          <p:nvPr/>
        </p:nvGrpSpPr>
        <p:grpSpPr>
          <a:xfrm>
            <a:off x="962025" y="675829"/>
            <a:ext cx="10267950" cy="5506343"/>
            <a:chOff x="1115874" y="706027"/>
            <a:chExt cx="10267950" cy="5506343"/>
          </a:xfrm>
        </p:grpSpPr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3EDD6048-6899-A121-ABD7-DB2481CB6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6070" y="706027"/>
              <a:ext cx="2577754" cy="639688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1913107F-3B2E-1A76-2EEF-343B76211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15874" y="5774220"/>
              <a:ext cx="3438525" cy="438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94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06F266EB-52F8-9E39-E584-74991753EE3D}"/>
              </a:ext>
            </a:extLst>
          </p:cNvPr>
          <p:cNvGrpSpPr/>
          <p:nvPr/>
        </p:nvGrpSpPr>
        <p:grpSpPr>
          <a:xfrm>
            <a:off x="775504" y="675829"/>
            <a:ext cx="3438525" cy="5506343"/>
            <a:chOff x="804586" y="675829"/>
            <a:chExt cx="3438525" cy="5506343"/>
          </a:xfrm>
        </p:grpSpPr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5C3D91E3-3824-E9A9-6C25-CCA5A67DA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4586" y="675829"/>
              <a:ext cx="2577754" cy="639688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DF44FD6B-7B84-1001-E08E-8F55FFD24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4586" y="5744022"/>
              <a:ext cx="3438525" cy="438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33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C1DF4BFF-26B0-E337-C140-9995BF0924B4}"/>
              </a:ext>
            </a:extLst>
          </p:cNvPr>
          <p:cNvSpPr/>
          <p:nvPr/>
        </p:nvSpPr>
        <p:spPr>
          <a:xfrm>
            <a:off x="4560425" y="0"/>
            <a:ext cx="7631575" cy="6858000"/>
          </a:xfrm>
          <a:prstGeom prst="rect">
            <a:avLst/>
          </a:prstGeom>
          <a:gradFill>
            <a:gsLst>
              <a:gs pos="0">
                <a:srgbClr val="6F348B">
                  <a:alpha val="0"/>
                </a:srgbClr>
              </a:gs>
              <a:gs pos="100000">
                <a:srgbClr val="6F34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7F34BB0-F2DE-C254-2249-15080D0EEDD2}"/>
              </a:ext>
            </a:extLst>
          </p:cNvPr>
          <p:cNvGrpSpPr/>
          <p:nvPr/>
        </p:nvGrpSpPr>
        <p:grpSpPr>
          <a:xfrm>
            <a:off x="7791450" y="675829"/>
            <a:ext cx="3438525" cy="5506343"/>
            <a:chOff x="7945299" y="706027"/>
            <a:chExt cx="3438525" cy="5506343"/>
          </a:xfrm>
        </p:grpSpPr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8E0A7406-8247-D570-7EB8-15A4BBC23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6070" y="706027"/>
              <a:ext cx="2577754" cy="639688"/>
            </a:xfrm>
            <a:prstGeom prst="rect">
              <a:avLst/>
            </a:prstGeom>
          </p:spPr>
        </p:pic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67185056-E78C-0CCA-8D7A-BEDFEADA4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45299" y="5774220"/>
              <a:ext cx="3438525" cy="438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6317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Jefferson Santana</dc:creator>
  <cp:lastModifiedBy>Jefferson Santana</cp:lastModifiedBy>
  <cp:revision>1</cp:revision>
  <dcterms:created xsi:type="dcterms:W3CDTF">2024-12-30T14:15:11Z</dcterms:created>
  <dcterms:modified xsi:type="dcterms:W3CDTF">2025-04-28T22:56:56Z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380b4d-8a71-4241-982c-3816ad3ce8fc_Enabled">
    <vt:lpwstr>true</vt:lpwstr>
  </property>
  <property fmtid="{D5CDD505-2E9C-101B-9397-08002B2CF9AE}" pid="3" name="MSIP_Label_ff380b4d-8a71-4241-982c-3816ad3ce8fc_SetDate">
    <vt:lpwstr>2024-12-30T14:33:54Z</vt:lpwstr>
  </property>
  <property fmtid="{D5CDD505-2E9C-101B-9397-08002B2CF9AE}" pid="4" name="MSIP_Label_ff380b4d-8a71-4241-982c-3816ad3ce8fc_Method">
    <vt:lpwstr>Standard</vt:lpwstr>
  </property>
  <property fmtid="{D5CDD505-2E9C-101B-9397-08002B2CF9AE}" pid="5" name="MSIP_Label_ff380b4d-8a71-4241-982c-3816ad3ce8fc_Name">
    <vt:lpwstr>defa4170-0d19-0005-0004-bc88714345d2</vt:lpwstr>
  </property>
  <property fmtid="{D5CDD505-2E9C-101B-9397-08002B2CF9AE}" pid="6" name="MSIP_Label_ff380b4d-8a71-4241-982c-3816ad3ce8fc_SiteId">
    <vt:lpwstr>eabe64c5-68f5-4a76-8301-9577a679e449</vt:lpwstr>
  </property>
  <property fmtid="{D5CDD505-2E9C-101B-9397-08002B2CF9AE}" pid="7" name="MSIP_Label_ff380b4d-8a71-4241-982c-3816ad3ce8fc_ActionId">
    <vt:lpwstr>8b4455ea-7c49-4a45-b4e2-63fd0affc8fa</vt:lpwstr>
  </property>
  <property fmtid="{D5CDD505-2E9C-101B-9397-08002B2CF9AE}" pid="8" name="MSIP_Label_ff380b4d-8a71-4241-982c-3816ad3ce8fc_ContentBits">
    <vt:lpwstr>0</vt:lpwstr>
  </property>
</Properties>
</file>